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9144000" cy="5715000" type="screen16x1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>
      <p:cViewPr varScale="1">
        <p:scale>
          <a:sx n="64" d="100"/>
          <a:sy n="64" d="100"/>
        </p:scale>
        <p:origin x="67" y="619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323528" y="265212"/>
            <a:ext cx="6840760" cy="1225021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323528" y="1633364"/>
            <a:ext cx="6400800" cy="14605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20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/>
          </a:p>
        </p:txBody>
      </p:sp>
      <p:sp>
        <p:nvSpPr>
          <p:cNvPr id="3" name="Zástupný symbol zvislého text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97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symbol zvislého textu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>
            <a:lvl1pPr>
              <a:defRPr sz="2400"/>
            </a:lvl1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81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/>
          </a:p>
        </p:txBody>
      </p:sp>
      <p:sp>
        <p:nvSpPr>
          <p:cNvPr id="3" name="Zástupný symbol obsah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87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2082477"/>
            <a:ext cx="7772400" cy="1423095"/>
          </a:xfrm>
        </p:spPr>
        <p:txBody>
          <a:bodyPr anchor="t">
            <a:noAutofit/>
          </a:bodyPr>
          <a:lstStyle>
            <a:lvl1pPr algn="ctr">
              <a:defRPr sz="4800" b="0" i="0" cap="none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/>
          </p:nvPr>
        </p:nvSpPr>
        <p:spPr>
          <a:xfrm>
            <a:off x="722313" y="3505572"/>
            <a:ext cx="7772400" cy="1008112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563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/>
          </a:p>
        </p:txBody>
      </p:sp>
      <p:sp>
        <p:nvSpPr>
          <p:cNvPr id="3" name="Zástupný symbol obsahu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9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k-SK"/>
              <a:t>Kliknutím upravte štýl predlohy nadpisu</a:t>
            </a:r>
            <a:endParaRPr lang="en-US"/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Zástupný symbol textu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symbol obsahu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Zástupný symbol čísla snímky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42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Zástupný symbol čísla snímky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803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Zástupný symbol čísla snímky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925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k-SK"/>
              <a:t>Kliknutím upravte štýl predlohy nadpisu</a:t>
            </a:r>
            <a:endParaRPr lang="en-US"/>
          </a:p>
        </p:txBody>
      </p:sp>
      <p:sp>
        <p:nvSpPr>
          <p:cNvPr id="3" name="Zástupný symbol obsahu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Zástupný symbol textu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617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Zástupný symbol obrázka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/>
              <a:t>Kliknutím na ikonu pridáte obrázok</a:t>
            </a:r>
            <a:endParaRPr lang="en-US"/>
          </a:p>
        </p:txBody>
      </p:sp>
      <p:sp>
        <p:nvSpPr>
          <p:cNvPr id="4" name="Zástupný symbol textu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84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nadpisu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 dirty="0"/>
              <a:t>Upravte štýly predlohy textu</a:t>
            </a:r>
            <a:endParaRPr lang="en-US" dirty="0"/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 dirty="0"/>
              <a:t>Upravte štýl predlohy textu.</a:t>
            </a:r>
          </a:p>
          <a:p>
            <a:pPr lvl="1"/>
            <a:r>
              <a:rPr lang="sk-SK" dirty="0"/>
              <a:t>Druhá úroveň</a:t>
            </a:r>
          </a:p>
          <a:p>
            <a:pPr lvl="2"/>
            <a:r>
              <a:rPr lang="sk-SK" dirty="0"/>
              <a:t>Tretia úroveň</a:t>
            </a:r>
          </a:p>
          <a:p>
            <a:pPr lvl="3"/>
            <a:r>
              <a:rPr lang="sk-SK" dirty="0"/>
              <a:t>Štvrtá úroveň</a:t>
            </a:r>
          </a:p>
          <a:p>
            <a:pPr lvl="4"/>
            <a:r>
              <a:rPr lang="sk-SK" dirty="0"/>
              <a:t>Piata úroveň</a:t>
            </a:r>
            <a:endParaRPr lang="en-US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FB5E99-EAC7-4C19-B3F6-9D407AA9AEBB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FE6DA-0EA0-48F2-8BDF-A1183537F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801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151620" y="1489348"/>
            <a:ext cx="6840760" cy="1225021"/>
          </a:xfrm>
        </p:spPr>
        <p:txBody>
          <a:bodyPr/>
          <a:lstStyle/>
          <a:p>
            <a:r>
              <a:rPr lang="sk-SK" dirty="0"/>
              <a:t>Webová platforma pre diagnostiku mentálnych porúch</a:t>
            </a:r>
            <a:endParaRPr lang="en-US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151620" y="3000632"/>
            <a:ext cx="6400800" cy="1460500"/>
          </a:xfrm>
        </p:spPr>
        <p:txBody>
          <a:bodyPr/>
          <a:lstStyle/>
          <a:p>
            <a:r>
              <a:rPr lang="sk-SK" dirty="0"/>
              <a:t>Študent: Lukáš Proner</a:t>
            </a:r>
          </a:p>
          <a:p>
            <a:r>
              <a:rPr lang="sk-SK" dirty="0"/>
              <a:t>Vedúci práce: Ing. Marek Horváth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583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B9D4D9-42A3-EF60-D042-700B2F7EED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B09A430-8509-E4F9-056E-8359FDE8D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520" y="193204"/>
            <a:ext cx="6840760" cy="1225021"/>
          </a:xfrm>
        </p:spPr>
        <p:txBody>
          <a:bodyPr/>
          <a:lstStyle/>
          <a:p>
            <a:r>
              <a:rPr lang="sk-SK" dirty="0"/>
              <a:t>Prečo som si zvolil túto tému</a:t>
            </a:r>
            <a:endParaRPr lang="en-US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A100E942-CC58-AB37-0D0D-70E930CFCC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1397000"/>
            <a:ext cx="6400800" cy="390877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80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sk-SK" sz="2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lepšiť prístupnosť služieb,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skrátiť čas potrebný na vyhodnotenie a analýzu odpovedí klienta,</a:t>
            </a:r>
            <a:endParaRPr lang="sk-SK" sz="2800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zvýšiť spokojnosť pacientov,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umožniť lacnejšie a rýchlejšie dopracovanie sa k výsledku,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podporiť úprimnosť pri poskytovaní informácií.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5044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36368A-3245-97CD-5E86-2BC9D894D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4A2D280-53CE-7EE4-9361-ED77C3A597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520" y="193204"/>
            <a:ext cx="6840760" cy="1225021"/>
          </a:xfrm>
        </p:spPr>
        <p:txBody>
          <a:bodyPr/>
          <a:lstStyle/>
          <a:p>
            <a:r>
              <a:rPr lang="sk-SK" dirty="0"/>
              <a:t>Hlavné ciele práce</a:t>
            </a:r>
            <a:endParaRPr lang="en-US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03296EB-FBFB-22AF-CAAD-5563ADBFB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1397000"/>
            <a:ext cx="6400800" cy="390877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Lepšie porozumieť potrebám odborníkov,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sk-SK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fektívne vyhodnocovať a monitorovať stav pacientov,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sk-SK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rýchliť a zjednodušiť diagnostický proces 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sk-SK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abezpečiť dôveryhodnosť použitých nástrojov 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podporiť flexibilnú tvorbu a úpravu testov 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sk-SK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aviesť možnosť </a:t>
            </a:r>
            <a:r>
              <a:rPr lang="sk-SK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samovyhodnocovacích</a:t>
            </a:r>
            <a:r>
              <a:rPr lang="sk-SK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testov 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sk-SK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oskytnúť nástroje na prehľadávanie, analýzu a správu výsledkov</a:t>
            </a:r>
            <a:r>
              <a:rPr lang="sk-SK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sk-SK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329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47684-9D33-1BA8-F4A9-AD739392A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65A5DD5-1BD8-DEC9-380E-7CEC47D824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520" y="193204"/>
            <a:ext cx="6840760" cy="1225021"/>
          </a:xfrm>
        </p:spPr>
        <p:txBody>
          <a:bodyPr/>
          <a:lstStyle/>
          <a:p>
            <a:r>
              <a:rPr lang="sk-SK" dirty="0"/>
              <a:t>Postup pri návrhu riešenia</a:t>
            </a:r>
            <a:endParaRPr lang="en-US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FBF8685-2447-E593-0F84-F92E75A8A4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1397000"/>
            <a:ext cx="4536504" cy="390877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Analýza súčasného stavu a potrieb používateľov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Preskúmanie a porovnanie existujúcich riešení</a:t>
            </a:r>
            <a:endParaRPr lang="sk-SK" sz="2800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2800" kern="1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Návrh používateľského rozhrania (UI):</a:t>
            </a:r>
          </a:p>
        </p:txBody>
      </p:sp>
      <p:pic>
        <p:nvPicPr>
          <p:cNvPr id="7" name="Obrázok 6" descr="Obrázok, na ktorom je text, snímka obrazovky, číslo, rad">
            <a:extLst>
              <a:ext uri="{FF2B5EF4-FFF2-40B4-BE49-F238E27FC236}">
                <a16:creationId xmlns:a16="http://schemas.microsoft.com/office/drawing/2014/main" id="{AA35EBAB-BBE9-226E-797B-EACA623608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601" y="1130573"/>
            <a:ext cx="3865320" cy="2158975"/>
          </a:xfrm>
          <a:prstGeom prst="rect">
            <a:avLst/>
          </a:prstGeom>
        </p:spPr>
      </p:pic>
      <p:pic>
        <p:nvPicPr>
          <p:cNvPr id="9" name="Obrázok 8" descr="Obrázok, na ktorom je text, snímka obrazovky, písmo, číslo&#10;&#10;Obsah vygenerovaný umelou inteligenciou môže byť nesprávny.">
            <a:extLst>
              <a:ext uri="{FF2B5EF4-FFF2-40B4-BE49-F238E27FC236}">
                <a16:creationId xmlns:a16="http://schemas.microsoft.com/office/drawing/2014/main" id="{99A6FB3A-17B8-A1C6-D37A-B61B329FF90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268" y="3376361"/>
            <a:ext cx="3858653" cy="202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57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48882-6D8A-B09D-F680-C80D97ADF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1E9F830-17A6-9A80-0397-40616309DD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520" y="193204"/>
            <a:ext cx="7704856" cy="1225021"/>
          </a:xfrm>
        </p:spPr>
        <p:txBody>
          <a:bodyPr/>
          <a:lstStyle/>
          <a:p>
            <a:r>
              <a:rPr lang="sk-SK" dirty="0"/>
              <a:t>Výsledok dosiahnutého riešenia</a:t>
            </a:r>
            <a:endParaRPr lang="en-US" dirty="0"/>
          </a:p>
        </p:txBody>
      </p:sp>
      <p:pic>
        <p:nvPicPr>
          <p:cNvPr id="4" name="YouCut_20250510_134546434">
            <a:hlinkClick r:id="" action="ppaction://media"/>
            <a:extLst>
              <a:ext uri="{FF2B5EF4-FFF2-40B4-BE49-F238E27FC236}">
                <a16:creationId xmlns:a16="http://schemas.microsoft.com/office/drawing/2014/main" id="{62680ED9-7963-B0DE-DD91-D72E6A2D4C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577" y="1201316"/>
            <a:ext cx="8974845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79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4936D-3D01-3839-3EF9-0FD149892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65C31D-6947-096F-67EB-983C4EDCE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520" y="193204"/>
            <a:ext cx="6840760" cy="1225021"/>
          </a:xfrm>
        </p:spPr>
        <p:txBody>
          <a:bodyPr/>
          <a:lstStyle/>
          <a:p>
            <a:r>
              <a:rPr lang="sk-SK" dirty="0"/>
              <a:t>Vyhodnotenie</a:t>
            </a:r>
            <a:endParaRPr lang="en-US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A59A6060-97E0-23EF-848E-841708D84B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1397000"/>
            <a:ext cx="4536504" cy="3908772"/>
          </a:xfrm>
        </p:spPr>
        <p:txBody>
          <a:bodyPr>
            <a:normAutofit/>
          </a:bodyPr>
          <a:lstStyle/>
          <a:p>
            <a:r>
              <a:rPr lang="sk-SK" sz="1800" b="1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Pozitívne zistenia</a:t>
            </a:r>
            <a:r>
              <a:rPr lang="sk-SK" sz="1800" b="1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Vizuálne spracovanie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jednoduchosť tvorby testov</a:t>
            </a:r>
          </a:p>
          <a:p>
            <a:endParaRPr lang="sk-SK" sz="1800" b="1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sk-SK" sz="1800" b="1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Identifikované nedostatky </a:t>
            </a:r>
            <a:endParaRPr lang="sk-SK" sz="1800" b="1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Obmedzené možnosti exportovania dát </a:t>
            </a:r>
            <a:endParaRPr lang="sk-SK" sz="1800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180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Kreslenie myšou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Obavy týkajúce sa nahrávania obrazovky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Nemožnosť čítania reči tela </a:t>
            </a:r>
            <a:endParaRPr lang="sk-SK" sz="1800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180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Validita</a:t>
            </a:r>
            <a:r>
              <a:rPr lang="sk-SK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výsledkov </a:t>
            </a:r>
            <a:endParaRPr lang="sk-SK" sz="1800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ázok 4" descr="Obrázok, na ktorom je text, rad, diagram, vývoj&#10;&#10;Obsah vygenerovaný umelou inteligenciou môže byť nesprávny.">
            <a:extLst>
              <a:ext uri="{FF2B5EF4-FFF2-40B4-BE49-F238E27FC236}">
                <a16:creationId xmlns:a16="http://schemas.microsoft.com/office/drawing/2014/main" id="{1E82ECAA-68A2-927D-5D3F-9B45CE94410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3643" y="0"/>
            <a:ext cx="3480357" cy="576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371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7BB43-B6C5-E51D-72B7-833A31950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34F9CBF-F935-D9BD-A64F-BC245E2DAC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1520" y="193204"/>
            <a:ext cx="6840760" cy="1225021"/>
          </a:xfrm>
        </p:spPr>
        <p:txBody>
          <a:bodyPr/>
          <a:lstStyle/>
          <a:p>
            <a:r>
              <a:rPr lang="sk-SK" dirty="0"/>
              <a:t>Záver</a:t>
            </a:r>
            <a:endParaRPr lang="en-US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AAD84FAA-6F2E-FBE8-E4F9-85A79F43F7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1397000"/>
            <a:ext cx="8136904" cy="3908772"/>
          </a:xfrm>
        </p:spPr>
        <p:txBody>
          <a:bodyPr>
            <a:normAutofit/>
          </a:bodyPr>
          <a:lstStyle/>
          <a:p>
            <a:r>
              <a:rPr lang="sk-SK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Systém má potenciál ako podporný nástroj v </a:t>
            </a:r>
            <a:r>
              <a:rPr lang="sk-SK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psychodiagnostike</a:t>
            </a:r>
            <a:endParaRPr lang="sk-SK" sz="18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sk-SK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Vhodný na: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1800" b="1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Včasný skríning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1800" b="1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Prácu pod dohľadom odborníka</a:t>
            </a:r>
          </a:p>
          <a:p>
            <a:endParaRPr lang="sk-SK" sz="1800" b="1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sk-SK" sz="1800" b="1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Odporúčania pre ďalší rozvoj</a:t>
            </a:r>
            <a:endParaRPr lang="sk-SK" sz="1800" b="1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Zvýšiť úroveň zabezpečenia dát</a:t>
            </a:r>
            <a:endParaRPr lang="sk-SK" sz="1800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Zlepšiť kreslenie (napr. podpora pre grafické tablety)</a:t>
            </a:r>
            <a:endParaRPr lang="sk-SK" sz="1800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k-SK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využitie umelej inteligencie</a:t>
            </a:r>
          </a:p>
        </p:txBody>
      </p:sp>
    </p:spTree>
    <p:extLst>
      <p:ext uri="{BB962C8B-B14F-4D97-AF65-F5344CB8AC3E}">
        <p14:creationId xmlns:p14="http://schemas.microsoft.com/office/powerpoint/2010/main" val="778694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92551-C626-EE4B-BD4C-2E3C9F27A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1522A3-4645-B055-5788-CF82C9962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620" y="2137420"/>
            <a:ext cx="6840760" cy="1225021"/>
          </a:xfrm>
        </p:spPr>
        <p:txBody>
          <a:bodyPr/>
          <a:lstStyle/>
          <a:p>
            <a:pPr algn="ctr"/>
            <a:r>
              <a:rPr lang="sk-SK" dirty="0"/>
              <a:t>Ďakujem za pozornosť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452068"/>
      </p:ext>
    </p:extLst>
  </p:cSld>
  <p:clrMapOvr>
    <a:masterClrMapping/>
  </p:clrMapOvr>
</p:sld>
</file>

<file path=ppt/theme/theme1.xml><?xml version="1.0" encoding="utf-8"?>
<a:theme xmlns:a="http://schemas.openxmlformats.org/drawingml/2006/main" name="kpi-light-template">
  <a:themeElements>
    <a:clrScheme name="KPI (echo)">
      <a:dk1>
        <a:sysClr val="windowText" lastClr="000000"/>
      </a:dk1>
      <a:lt1>
        <a:sysClr val="window" lastClr="FFFFFF"/>
      </a:lt1>
      <a:dk2>
        <a:srgbClr val="005C94"/>
      </a:dk2>
      <a:lt2>
        <a:srgbClr val="FFFFFF"/>
      </a:lt2>
      <a:accent1>
        <a:srgbClr val="0084C8"/>
      </a:accent1>
      <a:accent2>
        <a:srgbClr val="DC0000"/>
      </a:accent2>
      <a:accent3>
        <a:srgbClr val="9ADE00"/>
      </a:accent3>
      <a:accent4>
        <a:srgbClr val="D76CFF"/>
      </a:accent4>
      <a:accent5>
        <a:srgbClr val="19AEFF"/>
      </a:accent5>
      <a:accent6>
        <a:srgbClr val="FF9900"/>
      </a:accent6>
      <a:hlink>
        <a:srgbClr val="0000BB"/>
      </a:hlink>
      <a:folHlink>
        <a:srgbClr val="6600AA"/>
      </a:folHlink>
    </a:clrScheme>
    <a:fontScheme name="Fira">
      <a:majorFont>
        <a:latin typeface="Fira Sans Light"/>
        <a:ea typeface=""/>
        <a:cs typeface=""/>
      </a:majorFont>
      <a:minorFont>
        <a:latin typeface="Fir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kpi-light-template</Template>
  <TotalTime>419</TotalTime>
  <Words>198</Words>
  <Application>Microsoft Office PowerPoint</Application>
  <PresentationFormat>Prezentácia na obrazovke (16:10)</PresentationFormat>
  <Paragraphs>44</Paragraphs>
  <Slides>8</Slides>
  <Notes>0</Notes>
  <HiddenSlides>0</HiddenSlides>
  <MMClips>1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8</vt:i4>
      </vt:variant>
    </vt:vector>
  </HeadingPairs>
  <TitlesOfParts>
    <vt:vector size="13" baseType="lpstr">
      <vt:lpstr>Aptos</vt:lpstr>
      <vt:lpstr>Arial</vt:lpstr>
      <vt:lpstr>Fira Sans</vt:lpstr>
      <vt:lpstr>Fira Sans Light</vt:lpstr>
      <vt:lpstr>kpi-light-template</vt:lpstr>
      <vt:lpstr>Webová platforma pre diagnostiku mentálnych porúch</vt:lpstr>
      <vt:lpstr>Prečo som si zvolil túto tému</vt:lpstr>
      <vt:lpstr>Hlavné ciele práce</vt:lpstr>
      <vt:lpstr>Postup pri návrhu riešenia</vt:lpstr>
      <vt:lpstr>Výsledok dosiahnutého riešenia</vt:lpstr>
      <vt:lpstr>Vyhodnotenie</vt:lpstr>
      <vt:lpstr>Záver</vt:lpstr>
      <vt:lpstr>Ďakujem za pozornosť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Lukáš Proner</dc:creator>
  <cp:lastModifiedBy>Lukáš Proner</cp:lastModifiedBy>
  <cp:revision>8</cp:revision>
  <dcterms:created xsi:type="dcterms:W3CDTF">2025-05-08T09:23:35Z</dcterms:created>
  <dcterms:modified xsi:type="dcterms:W3CDTF">2025-06-02T08:40:03Z</dcterms:modified>
</cp:coreProperties>
</file>

<file path=docProps/thumbnail.jpeg>
</file>